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ckground pattern, square&#10;&#10;Description automatically generated with medium confidence">
            <a:extLst>
              <a:ext uri="{FF2B5EF4-FFF2-40B4-BE49-F238E27FC236}">
                <a16:creationId xmlns:a16="http://schemas.microsoft.com/office/drawing/2014/main" id="{39B746D1-7227-1F48-831F-7FE45A607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4</cp:revision>
  <dcterms:created xsi:type="dcterms:W3CDTF">2021-07-20T17:11:08Z</dcterms:created>
  <dcterms:modified xsi:type="dcterms:W3CDTF">2021-07-20T17:13:36Z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